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27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80" r:id="rId23"/>
    <p:sldId id="281" r:id="rId24"/>
    <p:sldId id="283" r:id="rId25"/>
    <p:sldId id="290" r:id="rId26"/>
    <p:sldId id="291" r:id="rId27"/>
    <p:sldId id="284" r:id="rId28"/>
    <p:sldId id="285" r:id="rId29"/>
    <p:sldId id="286" r:id="rId30"/>
    <p:sldId id="287" r:id="rId31"/>
    <p:sldId id="289" r:id="rId32"/>
    <p:sldId id="288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00" r:id="rId41"/>
    <p:sldId id="299" r:id="rId42"/>
    <p:sldId id="301" r:id="rId43"/>
    <p:sldId id="302" r:id="rId44"/>
    <p:sldId id="303" r:id="rId45"/>
    <p:sldId id="276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6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481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40C4A72-1977-4853-9204-864DF06EAF1F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БРЕНД: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И КЛАССИФИКАЦИЯ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222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ИНДИВИДУАЛЬНОСТЬ БРЕНДА</a:t>
            </a:r>
          </a:p>
        </p:txBody>
      </p:sp>
    </p:spTree>
    <p:extLst>
      <p:ext uri="{BB962C8B-B14F-4D97-AF65-F5344CB8AC3E}">
        <p14:creationId xmlns:p14="http://schemas.microsoft.com/office/powerpoint/2010/main" val="3549836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07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31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22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23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23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048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61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880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5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8252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476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80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530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261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743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558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167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6777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0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249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160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077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37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174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fault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31</Words>
  <Application>Microsoft Office PowerPoint</Application>
  <PresentationFormat>Произвольный</PresentationFormat>
  <Paragraphs>24</Paragraphs>
  <Slides>45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Default</vt:lpstr>
      <vt:lpstr>ТЕМА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Mobile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Honor</dc:creator>
  <cp:lastModifiedBy>Anna</cp:lastModifiedBy>
  <cp:revision>9</cp:revision>
  <dcterms:created xsi:type="dcterms:W3CDTF">2017-06-21T13:57:27Z</dcterms:created>
  <dcterms:modified xsi:type="dcterms:W3CDTF">2026-04-24T18:26:57Z</dcterms:modified>
</cp:coreProperties>
</file>